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76"/>
  </p:notesMasterIdLst>
  <p:handoutMasterIdLst>
    <p:handoutMasterId r:id="rId77"/>
  </p:handoutMasterIdLst>
  <p:sldIdLst>
    <p:sldId id="399" r:id="rId2"/>
    <p:sldId id="387" r:id="rId3"/>
    <p:sldId id="262" r:id="rId4"/>
    <p:sldId id="388" r:id="rId5"/>
    <p:sldId id="389" r:id="rId6"/>
    <p:sldId id="390" r:id="rId7"/>
    <p:sldId id="391" r:id="rId8"/>
    <p:sldId id="392" r:id="rId9"/>
    <p:sldId id="397" r:id="rId10"/>
    <p:sldId id="398" r:id="rId11"/>
    <p:sldId id="40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402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05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404" r:id="rId7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1"/>
    <p:restoredTop sz="91410"/>
  </p:normalViewPr>
  <p:slideViewPr>
    <p:cSldViewPr snapToGrid="0" snapToObjects="1">
      <p:cViewPr varScale="1">
        <p:scale>
          <a:sx n="79" d="100"/>
          <a:sy n="79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-v2.com/" TargetMode="External"/><Relationship Id="rId2" Type="http://schemas.openxmlformats.org/officeDocument/2006/relationships/hyperlink" Target="https://uclax.bootcampcontent.com/UCLA-Coding-Boot-Camp/02-05-2018-UCLA-Class-Repository-FSF-FT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30 minutes before class, 1 hour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https://uclax.bootcampcontent.com/UCLA-Coding-Boot-Camp/02-05-2018-UCLA-Class-Repository-FSF-FT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3"/>
              </a:rPr>
              <a:t>https://bootcampspot-v2.com/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2050</Words>
  <Application>Microsoft Office PowerPoint</Application>
  <PresentationFormat>On-screen Show (4:3)</PresentationFormat>
  <Paragraphs>380</Paragraphs>
  <Slides>74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DejaVu Sans</vt:lpstr>
      <vt:lpstr>Roboto</vt:lpstr>
      <vt:lpstr>Times New Roman</vt:lpstr>
      <vt:lpstr>2_Unbranded</vt:lpstr>
      <vt:lpstr>Going Live</vt:lpstr>
      <vt:lpstr>Homework is Due!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1496</cp:revision>
  <cp:lastPrinted>2017-05-13T15:50:04Z</cp:lastPrinted>
  <dcterms:created xsi:type="dcterms:W3CDTF">2017-05-13T15:50:04Z</dcterms:created>
  <dcterms:modified xsi:type="dcterms:W3CDTF">2018-02-08T02:02:35Z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